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3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86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86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299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4397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11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90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891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663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360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03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307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0020A-3BF5-448D-A823-9C5250374CE9}" type="datetimeFigureOut">
              <a:rPr lang="en-IN" smtClean="0"/>
              <a:t>15-10-2025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14BE9-3290-4804-938F-87EE23C4B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7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6700" y="6135503"/>
            <a:ext cx="3701562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SHREEYASH PRATISHTHAN</a:t>
            </a:r>
            <a:endParaRPr lang="en-IN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19362" y="6350947"/>
            <a:ext cx="5533095" cy="0"/>
          </a:xfrm>
          <a:prstGeom prst="line">
            <a:avLst/>
          </a:prstGeom>
          <a:ln w="190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19362" y="6350947"/>
            <a:ext cx="586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Polytechnic | Engineering | Pharmacy | BAMS | MBA| BCA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55430"/>
          </a:xfrm>
          <a:prstGeom prst="rect">
            <a:avLst/>
          </a:prstGeom>
          <a:noFill/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1600" y="88900"/>
            <a:ext cx="11988799" cy="666750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9"/>
          <a:stretch/>
        </p:blipFill>
        <p:spPr>
          <a:xfrm>
            <a:off x="403538" y="218940"/>
            <a:ext cx="11419268" cy="587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8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6700" y="6135503"/>
            <a:ext cx="3701562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SHREEYASH PRATISHTHAN</a:t>
            </a:r>
            <a:endParaRPr lang="en-IN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19362" y="6350947"/>
            <a:ext cx="5533095" cy="0"/>
          </a:xfrm>
          <a:prstGeom prst="line">
            <a:avLst/>
          </a:prstGeom>
          <a:ln w="190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19362" y="6350947"/>
            <a:ext cx="586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Polytechnic | Engineering | Pharmacy | BAMS | MBA| BCA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55430"/>
          </a:xfrm>
          <a:prstGeom prst="rect">
            <a:avLst/>
          </a:prstGeom>
          <a:noFill/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1600" y="88900"/>
            <a:ext cx="11988799" cy="666750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3"/>
          <a:stretch/>
        </p:blipFill>
        <p:spPr>
          <a:xfrm>
            <a:off x="326263" y="334850"/>
            <a:ext cx="11457905" cy="570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3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6700" y="6135503"/>
            <a:ext cx="3701562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SHREEYASH PRATISHTHAN</a:t>
            </a:r>
            <a:endParaRPr lang="en-IN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19362" y="6350947"/>
            <a:ext cx="5533095" cy="0"/>
          </a:xfrm>
          <a:prstGeom prst="line">
            <a:avLst/>
          </a:prstGeom>
          <a:ln w="190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19362" y="6350947"/>
            <a:ext cx="586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Polytechnic | Engineering | Pharmacy | BAMS | MBA| BCA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55430"/>
          </a:xfrm>
          <a:prstGeom prst="rect">
            <a:avLst/>
          </a:prstGeom>
          <a:noFill/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1600" y="88900"/>
            <a:ext cx="11988799" cy="666750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6"/>
          <a:stretch/>
        </p:blipFill>
        <p:spPr>
          <a:xfrm>
            <a:off x="313384" y="218940"/>
            <a:ext cx="11457905" cy="58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4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6700" y="6135503"/>
            <a:ext cx="3701562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SHREEYASH PRATISHTHAN</a:t>
            </a:r>
            <a:endParaRPr lang="en-IN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19362" y="6350947"/>
            <a:ext cx="5533095" cy="0"/>
          </a:xfrm>
          <a:prstGeom prst="line">
            <a:avLst/>
          </a:prstGeom>
          <a:ln w="190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19362" y="6350947"/>
            <a:ext cx="586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Polytechnic | Engineering | Pharmacy | BAMS | MBA| BCA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55430"/>
          </a:xfrm>
          <a:prstGeom prst="rect">
            <a:avLst/>
          </a:prstGeom>
          <a:noFill/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1600" y="88900"/>
            <a:ext cx="11988799" cy="666750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0"/>
          <a:stretch/>
        </p:blipFill>
        <p:spPr>
          <a:xfrm>
            <a:off x="287628" y="230028"/>
            <a:ext cx="11509420" cy="586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6700" y="6135503"/>
            <a:ext cx="3701562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SHREEYASH PRATISHTHAN</a:t>
            </a:r>
            <a:endParaRPr lang="en-IN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19362" y="6350947"/>
            <a:ext cx="5533095" cy="0"/>
          </a:xfrm>
          <a:prstGeom prst="line">
            <a:avLst/>
          </a:prstGeom>
          <a:ln w="190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19362" y="6350947"/>
            <a:ext cx="586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Polytechnic | Engineering | Pharmacy | BAMS | MBA| BCA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55430"/>
          </a:xfrm>
          <a:prstGeom prst="rect">
            <a:avLst/>
          </a:prstGeom>
          <a:noFill/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1600" y="88900"/>
            <a:ext cx="11988799" cy="666750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0"/>
          <a:stretch/>
        </p:blipFill>
        <p:spPr>
          <a:xfrm>
            <a:off x="326265" y="268630"/>
            <a:ext cx="11626192" cy="576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4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06700" y="6135503"/>
            <a:ext cx="3701562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SHREEYASH PRATISHTHAN</a:t>
            </a:r>
            <a:endParaRPr lang="en-IN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19362" y="6350947"/>
            <a:ext cx="5533095" cy="0"/>
          </a:xfrm>
          <a:prstGeom prst="line">
            <a:avLst/>
          </a:prstGeom>
          <a:ln w="190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19362" y="6350947"/>
            <a:ext cx="5861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Polytechnic | Engineering | Pharmacy | BAMS | MBA| BCA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55430"/>
          </a:xfrm>
          <a:prstGeom prst="rect">
            <a:avLst/>
          </a:prstGeom>
          <a:noFill/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1600" y="88900"/>
            <a:ext cx="11988799" cy="666750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1"/>
          <a:stretch/>
        </p:blipFill>
        <p:spPr>
          <a:xfrm>
            <a:off x="270456" y="193182"/>
            <a:ext cx="11578107" cy="584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7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78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</cp:revision>
  <dcterms:created xsi:type="dcterms:W3CDTF">2025-04-21T06:20:39Z</dcterms:created>
  <dcterms:modified xsi:type="dcterms:W3CDTF">2025-10-15T08:49:38Z</dcterms:modified>
</cp:coreProperties>
</file>